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13716000" cy="24384000"/>
  <p:embeddedFontLst>
    <p:embeddedFont>
      <p:font typeface="EB Garamond"/>
      <p:regular r:id="rId18"/>
      <p:bold r:id="rId19"/>
      <p:italic r:id="rId20"/>
      <p:boldItalic r:id="rId21"/>
    </p:embeddedFont>
    <p:embeddedFont>
      <p:font typeface="Arial Black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16">
          <p15:clr>
            <a:srgbClr val="A4A3A4"/>
          </p15:clr>
        </p15:guide>
        <p15:guide id="2" orient="horz" pos="3264">
          <p15:clr>
            <a:srgbClr val="A4A3A4"/>
          </p15:clr>
        </p15:guide>
        <p15:guide id="3" pos="6912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4008">
          <p15:clr>
            <a:srgbClr val="A4A3A4"/>
          </p15:clr>
        </p15:guide>
        <p15:guide id="6" orient="horz" pos="2352">
          <p15:clr>
            <a:srgbClr val="A4A3A4"/>
          </p15:clr>
        </p15:guide>
        <p15:guide id="7" pos="6696">
          <p15:clr>
            <a:srgbClr val="A4A3A4"/>
          </p15:clr>
        </p15:guide>
        <p15:guide id="8" pos="2136">
          <p15:clr>
            <a:srgbClr val="A4A3A4"/>
          </p15:clr>
        </p15:guide>
        <p15:guide id="9" pos="2760">
          <p15:clr>
            <a:srgbClr val="A4A3A4"/>
          </p15:clr>
        </p15:guide>
        <p15:guide id="10" pos="3288">
          <p15:clr>
            <a:srgbClr val="A4A3A4"/>
          </p15:clr>
        </p15:guide>
        <p15:guide id="11" pos="4032">
          <p15:clr>
            <a:srgbClr val="A4A3A4"/>
          </p15:clr>
        </p15:guide>
        <p15:guide id="12" pos="4392">
          <p15:clr>
            <a:srgbClr val="A4A3A4"/>
          </p15:clr>
        </p15:guide>
        <p15:guide id="13" pos="4944">
          <p15:clr>
            <a:srgbClr val="A4A3A4"/>
          </p15:clr>
        </p15:guide>
        <p15:guide id="14" pos="5544">
          <p15:clr>
            <a:srgbClr val="A4A3A4"/>
          </p15:clr>
        </p15:guide>
        <p15:guide id="15" pos="6072">
          <p15:clr>
            <a:srgbClr val="A4A3A4"/>
          </p15:clr>
        </p15:guide>
        <p15:guide id="16" orient="horz" pos="2448">
          <p15:clr>
            <a:srgbClr val="A4A3A4"/>
          </p15:clr>
        </p15:guide>
        <p15:guide id="17" pos="5256">
          <p15:clr>
            <a:srgbClr val="A4A3A4"/>
          </p15:clr>
        </p15:guide>
        <p15:guide id="18" pos="7261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hZVGjLdOrzo8WyjOsOI0chKE5L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16" orient="horz"/>
        <p:guide pos="3264" orient="horz"/>
        <p:guide pos="6912"/>
        <p:guide orient="horz"/>
        <p:guide pos="4008" orient="horz"/>
        <p:guide pos="2352" orient="horz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pos="2448" orient="horz"/>
        <p:guide pos="5256"/>
        <p:guide pos="72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italic.fntdata"/><Relationship Id="rId11" Type="http://schemas.openxmlformats.org/officeDocument/2006/relationships/slide" Target="slides/slide6.xml"/><Relationship Id="rId22" Type="http://schemas.openxmlformats.org/officeDocument/2006/relationships/font" Target="fonts/ArialBlack-regular.fntdata"/><Relationship Id="rId10" Type="http://schemas.openxmlformats.org/officeDocument/2006/relationships/slide" Target="slides/slide5.xml"/><Relationship Id="rId21" Type="http://schemas.openxmlformats.org/officeDocument/2006/relationships/font" Target="fonts/EBGaramon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EBGaramond-bold.fntdata"/><Relationship Id="rId6" Type="http://schemas.openxmlformats.org/officeDocument/2006/relationships/slide" Target="slides/slide1.xml"/><Relationship Id="rId18" Type="http://schemas.openxmlformats.org/officeDocument/2006/relationships/font" Target="fonts/EBGaramo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ed9e30299_0_0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ded9e30299_0_0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9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e97471133_0_0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de97471133_0_0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e97471133_0_17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de97471133_0_17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0"/>
            <a:ext cx="5295900" cy="6877050"/>
          </a:xfrm>
          <a:custGeom>
            <a:rect b="b" l="l" r="r" t="t"/>
            <a:pathLst>
              <a:path extrusionOk="0" h="6877050" w="529590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Google Shape;11;p12"/>
          <p:cNvSpPr/>
          <p:nvPr/>
        </p:nvSpPr>
        <p:spPr>
          <a:xfrm>
            <a:off x="1500188" y="1173106"/>
            <a:ext cx="9191625" cy="5704772"/>
          </a:xfrm>
          <a:custGeom>
            <a:rect b="b" l="l" r="r" t="t"/>
            <a:pathLst>
              <a:path extrusionOk="0" h="5704772" w="9191625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12"/>
          <p:cNvSpPr/>
          <p:nvPr/>
        </p:nvSpPr>
        <p:spPr>
          <a:xfrm>
            <a:off x="2694429" y="0"/>
            <a:ext cx="6803142" cy="5396474"/>
          </a:xfrm>
          <a:custGeom>
            <a:rect b="b" l="l" r="r" t="t"/>
            <a:pathLst>
              <a:path extrusionOk="0" h="5396474" w="6803142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12"/>
          <p:cNvSpPr txBox="1"/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 1">
  <p:cSld name="1_Comparison 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364809" y="1057274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/>
          <p:nvPr/>
        </p:nvSpPr>
        <p:spPr>
          <a:xfrm>
            <a:off x="-5568" y="-2784"/>
            <a:ext cx="3443288" cy="6891337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3" name="Google Shape;8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1"/>
          <p:cNvSpPr/>
          <p:nvPr/>
        </p:nvSpPr>
        <p:spPr>
          <a:xfrm>
            <a:off x="1721621" y="-2784"/>
            <a:ext cx="1716115" cy="1720853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" name="Google Shape;85;p21"/>
          <p:cNvSpPr/>
          <p:nvPr/>
        </p:nvSpPr>
        <p:spPr>
          <a:xfrm>
            <a:off x="-5568" y="3440504"/>
            <a:ext cx="3443288" cy="3448050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6" name="Google Shape;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">
  <p:cSld name="Timeline 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" name="Google Shape;92;p22"/>
          <p:cNvSpPr txBox="1"/>
          <p:nvPr>
            <p:ph type="title"/>
          </p:nvPr>
        </p:nvSpPr>
        <p:spPr>
          <a:xfrm>
            <a:off x="914400" y="965393"/>
            <a:ext cx="7631709" cy="10916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914400" y="2303028"/>
            <a:ext cx="3283119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eriod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2" type="body"/>
          </p:nvPr>
        </p:nvSpPr>
        <p:spPr>
          <a:xfrm>
            <a:off x="4782159" y="2303028"/>
            <a:ext cx="3763950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2"/>
          <p:cNvSpPr/>
          <p:nvPr>
            <p:ph idx="3" type="pic"/>
          </p:nvPr>
        </p:nvSpPr>
        <p:spPr>
          <a:xfrm>
            <a:off x="8989454" y="965393"/>
            <a:ext cx="3202545" cy="5892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grpSp>
        <p:nvGrpSpPr>
          <p:cNvPr id="96" name="Google Shape;96;p22"/>
          <p:cNvGrpSpPr/>
          <p:nvPr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97" name="Google Shape;97;p22"/>
            <p:cNvSpPr/>
            <p:nvPr/>
          </p:nvSpPr>
          <p:spPr>
            <a:xfrm rot="10800000">
              <a:off x="12797096" y="4000041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8" name="Google Shape;98;p22"/>
            <p:cNvSpPr/>
            <p:nvPr/>
          </p:nvSpPr>
          <p:spPr>
            <a:xfrm rot="10800000">
              <a:off x="13664918" y="4867733"/>
              <a:ext cx="1970627" cy="1990267"/>
            </a:xfrm>
            <a:custGeom>
              <a:rect b="b" l="l" r="r" t="t"/>
              <a:pathLst>
                <a:path extrusionOk="0" h="1990267" w="197062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99" name="Google Shape;99;p22"/>
            <p:cNvSpPr/>
            <p:nvPr/>
          </p:nvSpPr>
          <p:spPr>
            <a:xfrm rot="10800000">
              <a:off x="14632096" y="5844983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00" name="Google Shape;100;p22"/>
            <p:cNvSpPr/>
            <p:nvPr/>
          </p:nvSpPr>
          <p:spPr>
            <a:xfrm rot="10800000">
              <a:off x="13402193" y="5492845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2">
  <p:cSld name="Summary 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8989454" y="-2546"/>
            <a:ext cx="3202546" cy="3441072"/>
          </a:xfrm>
          <a:custGeom>
            <a:rect b="b" l="l" r="r" t="t"/>
            <a:pathLst>
              <a:path extrusionOk="0" h="3441072" w="3202546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" name="Google Shape;104;p23"/>
          <p:cNvSpPr/>
          <p:nvPr/>
        </p:nvSpPr>
        <p:spPr>
          <a:xfrm flipH="1" rot="10800000">
            <a:off x="9991725" y="1247775"/>
            <a:ext cx="2200275" cy="2181225"/>
          </a:xfrm>
          <a:custGeom>
            <a:rect b="b" l="l" r="r" t="t"/>
            <a:pathLst>
              <a:path extrusionOk="0" h="2181225" w="220027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" name="Google Shape;105;p23"/>
          <p:cNvSpPr/>
          <p:nvPr/>
        </p:nvSpPr>
        <p:spPr>
          <a:xfrm flipH="1" rot="10800000">
            <a:off x="-20086" y="5331514"/>
            <a:ext cx="2148416" cy="1526486"/>
          </a:xfrm>
          <a:custGeom>
            <a:rect b="b" l="l" r="r" t="t"/>
            <a:pathLst>
              <a:path extrusionOk="0" h="1526486" w="214841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/>
          <p:nvPr/>
        </p:nvSpPr>
        <p:spPr>
          <a:xfrm>
            <a:off x="1540428" y="6470488"/>
            <a:ext cx="775021" cy="387513"/>
          </a:xfrm>
          <a:custGeom>
            <a:rect b="b" l="l" r="r" t="t"/>
            <a:pathLst>
              <a:path extrusionOk="0" h="387513" w="775021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" name="Google Shape;108;p23"/>
          <p:cNvSpPr txBox="1"/>
          <p:nvPr>
            <p:ph type="title"/>
          </p:nvPr>
        </p:nvSpPr>
        <p:spPr>
          <a:xfrm>
            <a:off x="914400" y="1057274"/>
            <a:ext cx="7843837" cy="10127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914400" y="2331791"/>
            <a:ext cx="6903076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3"/>
          <p:cNvSpPr/>
          <p:nvPr>
            <p:ph idx="2" type="pic"/>
          </p:nvPr>
        </p:nvSpPr>
        <p:spPr>
          <a:xfrm>
            <a:off x="8989454" y="3405189"/>
            <a:ext cx="3202546" cy="3452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3">
  <p:cSld name="Summary 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>
            <a:off x="1" y="-1"/>
            <a:ext cx="443344" cy="6856025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4" name="Google Shape;114;p24"/>
          <p:cNvSpPr txBox="1"/>
          <p:nvPr>
            <p:ph type="title"/>
          </p:nvPr>
        </p:nvSpPr>
        <p:spPr>
          <a:xfrm>
            <a:off x="1550564" y="1057274"/>
            <a:ext cx="9875463" cy="9997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/>
          <p:nvPr/>
        </p:nvSpPr>
        <p:spPr>
          <a:xfrm rot="10800000">
            <a:off x="-3" y="4420134"/>
            <a:ext cx="1293237" cy="2437866"/>
          </a:xfrm>
          <a:custGeom>
            <a:rect b="b" l="l" r="r" t="t"/>
            <a:pathLst>
              <a:path extrusionOk="0" h="2437866" w="1293237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1550564" y="2303028"/>
            <a:ext cx="5829147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2" type="body"/>
          </p:nvPr>
        </p:nvSpPr>
        <p:spPr>
          <a:xfrm>
            <a:off x="7940842" y="2303028"/>
            <a:ext cx="3485184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 rot="5400000">
            <a:off x="6072641" y="-5676015"/>
            <a:ext cx="443344" cy="11795374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b="0" l="0" r="10856" t="11443"/>
          <a:stretch/>
        </p:blipFill>
        <p:spPr>
          <a:xfrm rot="-5400000">
            <a:off x="-6447" y="6444"/>
            <a:ext cx="1961253" cy="1948364"/>
          </a:xfrm>
          <a:custGeom>
            <a:rect b="b" l="l" r="r" t="t"/>
            <a:pathLst>
              <a:path extrusionOk="0" h="1948364" w="1961253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396626" y="4929577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25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26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758952" y="758952"/>
            <a:ext cx="3932237" cy="1524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758952" y="2286000"/>
            <a:ext cx="3932237" cy="3567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27"/>
          <p:cNvSpPr txBox="1"/>
          <p:nvPr>
            <p:ph idx="2" type="body"/>
          </p:nvPr>
        </p:nvSpPr>
        <p:spPr>
          <a:xfrm>
            <a:off x="5183187" y="741459"/>
            <a:ext cx="6242839" cy="5119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" name="Google Shape;139;p28"/>
          <p:cNvSpPr txBox="1"/>
          <p:nvPr>
            <p:ph type="title"/>
          </p:nvPr>
        </p:nvSpPr>
        <p:spPr>
          <a:xfrm>
            <a:off x="760938" y="755372"/>
            <a:ext cx="3931920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760938" y="2286001"/>
            <a:ext cx="393192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28"/>
          <p:cNvSpPr/>
          <p:nvPr>
            <p:ph idx="2" type="pic"/>
          </p:nvPr>
        </p:nvSpPr>
        <p:spPr>
          <a:xfrm>
            <a:off x="5262700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4">
  <p:cSld name="Comparison 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8989454" y="3427336"/>
            <a:ext cx="3202546" cy="3430665"/>
          </a:xfrm>
          <a:custGeom>
            <a:rect b="b" l="l" r="r" t="t"/>
            <a:pathLst>
              <a:path extrusionOk="0" h="3430665" w="3202546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" name="Google Shape;16;p13"/>
          <p:cNvSpPr/>
          <p:nvPr/>
        </p:nvSpPr>
        <p:spPr>
          <a:xfrm>
            <a:off x="8989454" y="3654149"/>
            <a:ext cx="3202546" cy="3203852"/>
          </a:xfrm>
          <a:custGeom>
            <a:rect b="b" l="l" r="r" t="t"/>
            <a:pathLst>
              <a:path extrusionOk="0" h="3203852" w="3202546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" name="Google Shape;17;p13"/>
          <p:cNvSpPr/>
          <p:nvPr/>
        </p:nvSpPr>
        <p:spPr>
          <a:xfrm>
            <a:off x="8989455" y="1"/>
            <a:ext cx="3202545" cy="3437345"/>
          </a:xfrm>
          <a:custGeom>
            <a:rect b="b" l="l" r="r" t="t"/>
            <a:pathLst>
              <a:path extrusionOk="0" h="3437345" w="32025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" name="Google Shape;18;p13"/>
          <p:cNvSpPr/>
          <p:nvPr/>
        </p:nvSpPr>
        <p:spPr>
          <a:xfrm>
            <a:off x="8989454" y="6681"/>
            <a:ext cx="3202546" cy="3436477"/>
          </a:xfrm>
          <a:custGeom>
            <a:rect b="b" l="l" r="r" t="t"/>
            <a:pathLst>
              <a:path extrusionOk="0" h="3436477" w="3202546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" name="Google Shape;19;p13"/>
          <p:cNvSpPr txBox="1"/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914400" y="2303028"/>
            <a:ext cx="3283119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2" type="body"/>
          </p:nvPr>
        </p:nvSpPr>
        <p:spPr>
          <a:xfrm>
            <a:off x="4782159" y="2303028"/>
            <a:ext cx="3284951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3">
  <p:cSld name="Timeline 3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/>
          <p:nvPr/>
        </p:nvSpPr>
        <p:spPr>
          <a:xfrm>
            <a:off x="1" y="0"/>
            <a:ext cx="1550562" cy="2545382"/>
          </a:xfrm>
          <a:custGeom>
            <a:rect b="b" l="l" r="r" t="t"/>
            <a:pathLst>
              <a:path extrusionOk="0" h="2545382" w="155056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" name="Google Shape;25;p14"/>
          <p:cNvSpPr/>
          <p:nvPr/>
        </p:nvSpPr>
        <p:spPr>
          <a:xfrm>
            <a:off x="1" y="-1"/>
            <a:ext cx="682740" cy="1500050"/>
          </a:xfrm>
          <a:custGeom>
            <a:rect b="b" l="l" r="r" t="t"/>
            <a:pathLst>
              <a:path extrusionOk="0" h="1500050" w="68274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" name="Google Shape;26;p14"/>
          <p:cNvSpPr/>
          <p:nvPr/>
        </p:nvSpPr>
        <p:spPr>
          <a:xfrm>
            <a:off x="170445" y="314191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" name="Google Shape;27;p14"/>
          <p:cNvSpPr txBox="1"/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" type="body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2" type="body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/>
          <p:nvPr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" name="Google Shape;33;p15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914400" y="1057274"/>
            <a:ext cx="10511627" cy="1012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914400" y="2316067"/>
            <a:ext cx="10511627" cy="39485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">
  <p:cSld name="Introduction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" name="Google Shape;39;p16"/>
          <p:cNvSpPr/>
          <p:nvPr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40" name="Google Shape;40;p16"/>
          <p:cNvGrpSpPr/>
          <p:nvPr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41" name="Google Shape;41;p16"/>
            <p:cNvSpPr/>
            <p:nvPr/>
          </p:nvSpPr>
          <p:spPr>
            <a:xfrm>
              <a:off x="0" y="0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>
              <a:off x="1" y="1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>
              <a:off x="1458332" y="590133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44" name="Google Shape;44;p16"/>
          <p:cNvSpPr txBox="1"/>
          <p:nvPr>
            <p:ph type="title"/>
          </p:nvPr>
        </p:nvSpPr>
        <p:spPr>
          <a:xfrm>
            <a:off x="5702441" y="1061623"/>
            <a:ext cx="5723586" cy="4739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/>
          <p:nvPr>
            <p:ph idx="2" type="pic"/>
          </p:nvPr>
        </p:nvSpPr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/>
          <p:nvPr/>
        </p:nvSpPr>
        <p:spPr>
          <a:xfrm>
            <a:off x="-7117" y="0"/>
            <a:ext cx="2550985" cy="6858000"/>
          </a:xfrm>
          <a:custGeom>
            <a:rect b="b" l="l" r="r" t="t"/>
            <a:pathLst>
              <a:path extrusionOk="0" h="6858000" w="2550985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" name="Google Shape;48;p17"/>
          <p:cNvSpPr/>
          <p:nvPr/>
        </p:nvSpPr>
        <p:spPr>
          <a:xfrm>
            <a:off x="-9415" y="0"/>
            <a:ext cx="2548591" cy="2555628"/>
          </a:xfrm>
          <a:custGeom>
            <a:rect b="b" l="l" r="r" t="t"/>
            <a:pathLst>
              <a:path extrusionOk="0" h="2555628" w="2548591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9" name="Google Shape;49;p17"/>
          <p:cNvSpPr/>
          <p:nvPr/>
        </p:nvSpPr>
        <p:spPr>
          <a:xfrm flipH="1" rot="-5400000">
            <a:off x="-9389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0" name="Google Shape;50;p17"/>
          <p:cNvSpPr/>
          <p:nvPr/>
        </p:nvSpPr>
        <p:spPr>
          <a:xfrm flipH="1">
            <a:off x="-10617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" name="Google Shape;51;p17"/>
          <p:cNvSpPr/>
          <p:nvPr/>
        </p:nvSpPr>
        <p:spPr>
          <a:xfrm>
            <a:off x="2543868" y="0"/>
            <a:ext cx="2560340" cy="2560340"/>
          </a:xfrm>
          <a:custGeom>
            <a:rect b="b" l="l" r="r" t="t"/>
            <a:pathLst>
              <a:path extrusionOk="0" h="2560340" w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rgbClr val="DCE6F5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" name="Google Shape;52;p17"/>
          <p:cNvSpPr txBox="1"/>
          <p:nvPr>
            <p:ph type="title"/>
          </p:nvPr>
        </p:nvSpPr>
        <p:spPr>
          <a:xfrm>
            <a:off x="3460565" y="1057274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" type="body"/>
          </p:nvPr>
        </p:nvSpPr>
        <p:spPr>
          <a:xfrm>
            <a:off x="3460565" y="2303029"/>
            <a:ext cx="7965460" cy="349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/>
          <p:nvPr/>
        </p:nvSpPr>
        <p:spPr>
          <a:xfrm>
            <a:off x="0" y="0"/>
            <a:ext cx="8948738" cy="6858000"/>
          </a:xfrm>
          <a:custGeom>
            <a:rect b="b" l="l" r="r" t="t"/>
            <a:pathLst>
              <a:path extrusionOk="0" h="6858000" w="8948738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" name="Google Shape;57;p18"/>
          <p:cNvSpPr/>
          <p:nvPr/>
        </p:nvSpPr>
        <p:spPr>
          <a:xfrm>
            <a:off x="7527501" y="0"/>
            <a:ext cx="4671276" cy="6857999"/>
          </a:xfrm>
          <a:custGeom>
            <a:rect b="b" l="l" r="r" t="t"/>
            <a:pathLst>
              <a:path extrusionOk="0" h="6831717" w="4653374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8" name="Google Shape;5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8"/>
          <p:cNvSpPr txBox="1"/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subTitle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9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63" name="Google Shape;63;p19"/>
            <p:cNvSpPr/>
            <p:nvPr/>
          </p:nvSpPr>
          <p:spPr>
            <a:xfrm>
              <a:off x="5009037" y="25257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4" name="Google Shape;64;p19"/>
            <p:cNvSpPr/>
            <p:nvPr/>
          </p:nvSpPr>
          <p:spPr>
            <a:xfrm>
              <a:off x="8589536" y="2525712"/>
              <a:ext cx="3589694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65" name="Google Shape;65;p19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66" name="Google Shape;66;p19"/>
            <p:cNvSpPr/>
            <p:nvPr/>
          </p:nvSpPr>
          <p:spPr>
            <a:xfrm>
              <a:off x="5183405" y="26781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67" name="Google Shape;67;p19"/>
            <p:cNvSpPr/>
            <p:nvPr/>
          </p:nvSpPr>
          <p:spPr>
            <a:xfrm>
              <a:off x="8763903" y="2678112"/>
              <a:ext cx="3589695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68" name="Google Shape;68;p19"/>
          <p:cNvSpPr/>
          <p:nvPr/>
        </p:nvSpPr>
        <p:spPr>
          <a:xfrm>
            <a:off x="7642518" y="4577658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9" name="Google Shape;69;p19"/>
          <p:cNvSpPr txBox="1"/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" name="Google Shape;74;p20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" name="Google Shape;75;p20"/>
          <p:cNvSpPr/>
          <p:nvPr/>
        </p:nvSpPr>
        <p:spPr>
          <a:xfrm rot="-5400000">
            <a:off x="5760023" y="3764463"/>
            <a:ext cx="2812357" cy="3394143"/>
          </a:xfrm>
          <a:custGeom>
            <a:rect b="b" l="l" r="r" t="t"/>
            <a:pathLst>
              <a:path extrusionOk="0" h="3394143" w="2812357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rgbClr val="ECEDD2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6" name="Google Shape;76;p20"/>
          <p:cNvSpPr/>
          <p:nvPr/>
        </p:nvSpPr>
        <p:spPr>
          <a:xfrm>
            <a:off x="0" y="3463854"/>
            <a:ext cx="435241" cy="3394146"/>
          </a:xfrm>
          <a:custGeom>
            <a:rect b="b" l="l" r="r" t="t"/>
            <a:pathLst>
              <a:path extrusionOk="0" h="3394146" w="435241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" name="Google Shape;77;p20"/>
          <p:cNvSpPr txBox="1"/>
          <p:nvPr>
            <p:ph type="title"/>
          </p:nvPr>
        </p:nvSpPr>
        <p:spPr>
          <a:xfrm>
            <a:off x="914400" y="1057275"/>
            <a:ext cx="5259554" cy="2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914400" y="3808750"/>
            <a:ext cx="5259554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0"/>
          <p:cNvSpPr/>
          <p:nvPr>
            <p:ph idx="2" type="pic"/>
          </p:nvPr>
        </p:nvSpPr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" name="Google Shape;7;p11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2828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Arial Black"/>
              <a:buNone/>
              <a:defRPr b="1" i="0" sz="38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1"/>
          <p:cNvSpPr txBox="1"/>
          <p:nvPr>
            <p:ph idx="1" type="body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21.jpg"/><Relationship Id="rId5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ОПРЕДЕЛЕНИЕ РЕЗУЛЬТАТА РАЗМЕЩЕНИЯ POS МАТЕРИАЛОВ В ТОРГОВЫХ ТОЧКАХ</a:t>
            </a:r>
            <a:endParaRPr/>
          </a:p>
        </p:txBody>
      </p:sp>
      <p:sp>
        <p:nvSpPr>
          <p:cNvPr id="148" name="Google Shape;148;p1"/>
          <p:cNvSpPr txBox="1"/>
          <p:nvPr/>
        </p:nvSpPr>
        <p:spPr>
          <a:xfrm>
            <a:off x="4349885" y="6062924"/>
            <a:ext cx="34922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Денис Кирбаба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Виталий Курчавый</a:t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ed9e30299_0_0"/>
          <p:cNvSpPr txBox="1"/>
          <p:nvPr>
            <p:ph type="title"/>
          </p:nvPr>
        </p:nvSpPr>
        <p:spPr>
          <a:xfrm>
            <a:off x="2908938" y="202638"/>
            <a:ext cx="98793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ПРЕДСКАЗАНИЯ СИСТЕМЫ</a:t>
            </a:r>
            <a:endParaRPr/>
          </a:p>
        </p:txBody>
      </p:sp>
      <p:sp>
        <p:nvSpPr>
          <p:cNvPr id="235" name="Google Shape;235;g2ded9e30299_0_0"/>
          <p:cNvSpPr txBox="1"/>
          <p:nvPr>
            <p:ph idx="12" type="sldNum"/>
          </p:nvPr>
        </p:nvSpPr>
        <p:spPr>
          <a:xfrm>
            <a:off x="10358437" y="457199"/>
            <a:ext cx="1067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6" name="Google Shape;236;g2ded9e30299_0_0"/>
          <p:cNvSpPr txBox="1"/>
          <p:nvPr/>
        </p:nvSpPr>
        <p:spPr>
          <a:xfrm>
            <a:off x="7376554" y="1982176"/>
            <a:ext cx="1934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Пример отчета</a:t>
            </a:r>
            <a:endParaRPr sz="1200"/>
          </a:p>
        </p:txBody>
      </p:sp>
      <p:sp>
        <p:nvSpPr>
          <p:cNvPr id="237" name="Google Shape;237;g2ded9e30299_0_0"/>
          <p:cNvSpPr txBox="1"/>
          <p:nvPr/>
        </p:nvSpPr>
        <p:spPr>
          <a:xfrm>
            <a:off x="890575" y="3265350"/>
            <a:ext cx="36438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Точность предсказаний категории конкурентности рекламных материалов составляет </a:t>
            </a:r>
            <a:r>
              <a:rPr b="1"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77%</a:t>
            </a: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 в сравнении с оценками проведенными вручную аналитиком</a:t>
            </a:r>
            <a:endParaRPr sz="1200"/>
          </a:p>
        </p:txBody>
      </p:sp>
      <p:pic>
        <p:nvPicPr>
          <p:cNvPr id="238" name="Google Shape;238;g2ded9e3029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925" y="2520976"/>
            <a:ext cx="3873944" cy="36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/>
          <p:nvPr>
            <p:ph type="title"/>
          </p:nvPr>
        </p:nvSpPr>
        <p:spPr>
          <a:xfrm>
            <a:off x="3460565" y="1057274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ROADMAP</a:t>
            </a:r>
            <a:endParaRPr/>
          </a:p>
        </p:txBody>
      </p:sp>
      <p:sp>
        <p:nvSpPr>
          <p:cNvPr id="244" name="Google Shape;244;p9"/>
          <p:cNvSpPr txBox="1"/>
          <p:nvPr>
            <p:ph idx="1" type="body"/>
          </p:nvPr>
        </p:nvSpPr>
        <p:spPr>
          <a:xfrm>
            <a:off x="3460565" y="2303029"/>
            <a:ext cx="7965460" cy="349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-3474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Тестирование других моделей Instance Segmentation</a:t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Разработка UI для загрузки данных</a:t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Разработка системы контроля за процессом</a:t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Анализ POS материалов на актуальность</a:t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Генерация отчетного листа напрямую из файла Чикаго</a:t>
            </a:r>
            <a:endParaRPr/>
          </a:p>
          <a:p>
            <a:pPr indent="-347472" lvl="0" marL="347472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ru-RU"/>
              <a:t>Учет расположения рекламного материала при расчете оценки по ТТ</a:t>
            </a:r>
            <a:endParaRPr/>
          </a:p>
        </p:txBody>
      </p:sp>
      <p:sp>
        <p:nvSpPr>
          <p:cNvPr id="245" name="Google Shape;245;p9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СПАСИБО ЗА ВНИМАНИЕ</a:t>
            </a:r>
            <a:endParaRPr/>
          </a:p>
        </p:txBody>
      </p:sp>
      <p:sp>
        <p:nvSpPr>
          <p:cNvPr id="251" name="Google Shape;251;p10"/>
          <p:cNvSpPr txBox="1"/>
          <p:nvPr>
            <p:ph idx="1" type="subTitle"/>
          </p:nvPr>
        </p:nvSpPr>
        <p:spPr>
          <a:xfrm>
            <a:off x="914401" y="4494542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ru-RU"/>
              <a:t>Студенты ИТМО,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ru-RU"/>
              <a:t>Денис Кирбаба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ru-RU"/>
              <a:t>Виталий Курчавый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АНАЛИЗ ПРОБЛЕМЫ</a:t>
            </a:r>
            <a:endParaRPr/>
          </a:p>
        </p:txBody>
      </p:sp>
      <p:sp>
        <p:nvSpPr>
          <p:cNvPr id="154" name="Google Shape;154;p2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5" name="Google Shape;155;p2"/>
          <p:cNvSpPr txBox="1"/>
          <p:nvPr>
            <p:ph idx="1" type="body"/>
          </p:nvPr>
        </p:nvSpPr>
        <p:spPr>
          <a:xfrm>
            <a:off x="68094" y="3063969"/>
            <a:ext cx="2558373" cy="2237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b="1" lang="ru-RU"/>
              <a:t>Предпосылки: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/>
              <a:t>Около 80,000 торговых точек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/>
              <a:t>Требуется анализ за каждый месяц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6" name="Google Shape;156;p2"/>
          <p:cNvSpPr txBox="1"/>
          <p:nvPr>
            <p:ph idx="2" type="body"/>
          </p:nvPr>
        </p:nvSpPr>
        <p:spPr>
          <a:xfrm>
            <a:off x="2715979" y="3063968"/>
            <a:ext cx="3144595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b="1" lang="ru-RU"/>
              <a:t>Требования: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/>
              <a:t>Встраивание в текущий процесс анализа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/>
              <a:t>Возможность просмотра и корректировки результата работы системы</a:t>
            </a:r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5950086" y="3063967"/>
            <a:ext cx="2989633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b="1"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Результат: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Автоматизация анализа ТТ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Уменьшение затрат на анализ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/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ИНТЕРФЕЙС СИСТЕМЫ</a:t>
            </a:r>
            <a:endParaRPr/>
          </a:p>
        </p:txBody>
      </p:sp>
      <p:sp>
        <p:nvSpPr>
          <p:cNvPr id="163" name="Google Shape;163;p3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563" y="2230581"/>
            <a:ext cx="9875463" cy="131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564" y="4058885"/>
            <a:ext cx="9875462" cy="197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71" name="Google Shape;171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198645"/>
            <a:ext cx="10510838" cy="381611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/>
          <p:nvPr>
            <p:ph type="title"/>
          </p:nvPr>
        </p:nvSpPr>
        <p:spPr>
          <a:xfrm>
            <a:off x="914400" y="1057274"/>
            <a:ext cx="10511627" cy="1012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АРХИТЕКТУРА СИСТЕМЫ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e97471133_0_0"/>
          <p:cNvSpPr txBox="1"/>
          <p:nvPr>
            <p:ph type="title"/>
          </p:nvPr>
        </p:nvSpPr>
        <p:spPr>
          <a:xfrm>
            <a:off x="900949" y="81760"/>
            <a:ext cx="7796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ПРОГРАММНЫЙ СТЕК</a:t>
            </a:r>
            <a:endParaRPr/>
          </a:p>
        </p:txBody>
      </p:sp>
      <p:sp>
        <p:nvSpPr>
          <p:cNvPr id="178" name="Google Shape;178;g2de97471133_0_0"/>
          <p:cNvSpPr txBox="1"/>
          <p:nvPr>
            <p:ph idx="12" type="sldNum"/>
          </p:nvPr>
        </p:nvSpPr>
        <p:spPr>
          <a:xfrm>
            <a:off x="10438475" y="457199"/>
            <a:ext cx="987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9" name="Google Shape;179;g2de97471133_0_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0" name="Google Shape;180;g2de9747113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312" y="2224113"/>
            <a:ext cx="2857500" cy="1114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de9747113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25" y="198121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de9747113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100" y="4498952"/>
            <a:ext cx="2131346" cy="13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de9747113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6475" y="2059450"/>
            <a:ext cx="2887400" cy="14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de97471133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2963" y="4673575"/>
            <a:ext cx="3176200" cy="10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de97471133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1488" y="4172413"/>
            <a:ext cx="1637375" cy="201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25" y="12"/>
            <a:ext cx="4777277" cy="318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25" y="3153796"/>
            <a:ext cx="4777277" cy="318408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 txBox="1"/>
          <p:nvPr>
            <p:ph type="title"/>
          </p:nvPr>
        </p:nvSpPr>
        <p:spPr>
          <a:xfrm>
            <a:off x="5622288" y="513948"/>
            <a:ext cx="50076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СЕГМЕНТАЦИЯ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3751604" y="1306551"/>
            <a:ext cx="1934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Mask F1-curve</a:t>
            </a:r>
            <a:endParaRPr sz="1200"/>
          </a:p>
        </p:txBody>
      </p:sp>
      <p:sp>
        <p:nvSpPr>
          <p:cNvPr id="194" name="Google Shape;194;p5"/>
          <p:cNvSpPr txBox="1"/>
          <p:nvPr/>
        </p:nvSpPr>
        <p:spPr>
          <a:xfrm>
            <a:off x="3872629" y="4566588"/>
            <a:ext cx="1934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Box F1-curve</a:t>
            </a:r>
            <a:endParaRPr sz="1200"/>
          </a:p>
        </p:txBody>
      </p:sp>
      <p:sp>
        <p:nvSpPr>
          <p:cNvPr id="195" name="Google Shape;195;p5"/>
          <p:cNvSpPr txBox="1"/>
          <p:nvPr/>
        </p:nvSpPr>
        <p:spPr>
          <a:xfrm>
            <a:off x="5457709" y="2714138"/>
            <a:ext cx="73056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7472" lvl="0" marL="34747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Используемая модель: </a:t>
            </a:r>
            <a:r>
              <a:rPr b="1"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YOLO8n-seg</a:t>
            </a:r>
            <a:endParaRPr/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Количество эпох: </a:t>
            </a:r>
            <a:r>
              <a:rPr b="1"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15</a:t>
            </a:r>
            <a:r>
              <a:rPr b="1"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0</a:t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mAP50-95</a:t>
            </a: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: </a:t>
            </a:r>
            <a:r>
              <a:rPr b="1"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0.68</a:t>
            </a:r>
            <a:endParaRPr b="1"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EB Garamond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mAP50: </a:t>
            </a:r>
            <a:r>
              <a:rPr b="1"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0.81</a:t>
            </a:r>
            <a:endParaRPr b="1"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EB Garamond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Precision: 0.85</a:t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7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EB Garamond"/>
              <a:buChar char="•"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Recall: 0.86</a:t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20472" lvl="0" marL="34747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e97471133_0_17"/>
          <p:cNvSpPr txBox="1"/>
          <p:nvPr>
            <p:ph type="title"/>
          </p:nvPr>
        </p:nvSpPr>
        <p:spPr>
          <a:xfrm>
            <a:off x="1546813" y="-12"/>
            <a:ext cx="98793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СЕГМЕНТАЦИЯ</a:t>
            </a:r>
            <a:endParaRPr/>
          </a:p>
        </p:txBody>
      </p:sp>
      <p:sp>
        <p:nvSpPr>
          <p:cNvPr id="201" name="Google Shape;201;g2de97471133_0_17"/>
          <p:cNvSpPr txBox="1"/>
          <p:nvPr>
            <p:ph idx="12" type="sldNum"/>
          </p:nvPr>
        </p:nvSpPr>
        <p:spPr>
          <a:xfrm>
            <a:off x="10358437" y="457199"/>
            <a:ext cx="1067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02" name="Google Shape;202;g2de97471133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00" y="1830737"/>
            <a:ext cx="4854649" cy="48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de97471133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125" y="1828081"/>
            <a:ext cx="4854651" cy="484909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de97471133_0_17"/>
          <p:cNvSpPr/>
          <p:nvPr/>
        </p:nvSpPr>
        <p:spPr>
          <a:xfrm>
            <a:off x="5914238" y="3983688"/>
            <a:ext cx="702300" cy="53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5" name="Google Shape;205;g2de97471133_0_17"/>
          <p:cNvSpPr txBox="1"/>
          <p:nvPr/>
        </p:nvSpPr>
        <p:spPr>
          <a:xfrm>
            <a:off x="8280104" y="1363626"/>
            <a:ext cx="1934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Predicted</a:t>
            </a:r>
            <a:endParaRPr sz="1200"/>
          </a:p>
        </p:txBody>
      </p:sp>
      <p:sp>
        <p:nvSpPr>
          <p:cNvPr id="206" name="Google Shape;206;g2de97471133_0_17"/>
          <p:cNvSpPr txBox="1"/>
          <p:nvPr/>
        </p:nvSpPr>
        <p:spPr>
          <a:xfrm>
            <a:off x="2315979" y="1363626"/>
            <a:ext cx="1934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18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Ground truth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/>
          <p:nvPr>
            <p:ph type="title"/>
          </p:nvPr>
        </p:nvSpPr>
        <p:spPr>
          <a:xfrm>
            <a:off x="379349" y="-187190"/>
            <a:ext cx="7796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КЛАССИФИКАЦИЯ</a:t>
            </a:r>
            <a:endParaRPr/>
          </a:p>
        </p:txBody>
      </p:sp>
      <p:sp>
        <p:nvSpPr>
          <p:cNvPr id="212" name="Google Shape;212;p7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3" name="Google Shape;213;p7"/>
          <p:cNvSpPr txBox="1"/>
          <p:nvPr>
            <p:ph idx="1" type="body"/>
          </p:nvPr>
        </p:nvSpPr>
        <p:spPr>
          <a:xfrm>
            <a:off x="246000" y="1341575"/>
            <a:ext cx="6726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ru-RU"/>
              <a:t>Используемая модель: </a:t>
            </a:r>
            <a:r>
              <a:rPr b="1" lang="ru-RU"/>
              <a:t>VGG16 (pretrained on ImageNet)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ru-RU"/>
              <a:t>Добавленные слои: </a:t>
            </a:r>
            <a:r>
              <a:rPr b="1" lang="ru-RU"/>
              <a:t>Flatten, Dense, Dropout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ru-RU"/>
              <a:t>Количество эпох: </a:t>
            </a:r>
            <a:r>
              <a:rPr b="1" lang="ru-RU"/>
              <a:t>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ru-RU"/>
              <a:t>Accuracy: </a:t>
            </a:r>
            <a:r>
              <a:rPr b="1" lang="ru-RU"/>
              <a:t>0.83    </a:t>
            </a:r>
            <a:r>
              <a:rPr lang="ru-RU"/>
              <a:t>Precision: </a:t>
            </a:r>
            <a:r>
              <a:rPr b="1" lang="ru-RU"/>
              <a:t>0.74</a:t>
            </a:r>
            <a:r>
              <a:rPr lang="ru-RU"/>
              <a:t>    Recall: </a:t>
            </a:r>
            <a:r>
              <a:rPr b="1" lang="ru-RU"/>
              <a:t>0.80</a:t>
            </a:r>
            <a:r>
              <a:rPr lang="ru-RU"/>
              <a:t>    </a:t>
            </a:r>
            <a:r>
              <a:rPr lang="ru-RU"/>
              <a:t>F1-score: </a:t>
            </a:r>
            <a:r>
              <a:rPr b="1" lang="ru-RU"/>
              <a:t>0.77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4" name="Google Shape;21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38" y="2936850"/>
            <a:ext cx="6952123" cy="37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 txBox="1"/>
          <p:nvPr>
            <p:ph type="title"/>
          </p:nvPr>
        </p:nvSpPr>
        <p:spPr>
          <a:xfrm>
            <a:off x="3460565" y="63109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ru-RU"/>
              <a:t>КЛАССИФИКАЦИЯ</a:t>
            </a:r>
            <a:endParaRPr/>
          </a:p>
        </p:txBody>
      </p:sp>
      <p:sp>
        <p:nvSpPr>
          <p:cNvPr id="220" name="Google Shape;220;p8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1" name="Google Shape;2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2199" y="2207078"/>
            <a:ext cx="1226412" cy="146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6325" y="2097149"/>
            <a:ext cx="1226412" cy="153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20451" y="2319543"/>
            <a:ext cx="1854653" cy="131062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/>
          <p:nvPr/>
        </p:nvSpPr>
        <p:spPr>
          <a:xfrm>
            <a:off x="4163438" y="4270443"/>
            <a:ext cx="535022" cy="71984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67565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6792020" y="4270443"/>
            <a:ext cx="535022" cy="71984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67565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9680266" y="4270443"/>
            <a:ext cx="535022" cy="71984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67565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9020451" y="5492761"/>
            <a:ext cx="1934601" cy="614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class: beeline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6092230" y="5502551"/>
            <a:ext cx="1934601" cy="614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class: mts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3518104" y="5502550"/>
            <a:ext cx="1934601" cy="614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class: tele2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2024-05-18T10:58:41Z</dcterms:created>
  <dc:creator>Denis Kirbaba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